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НАЦИСТОВ: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тыс. тонн 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</a:p>
          <a:p>
            <a:r>
              <a:rPr lang="ru-RU" b="1" dirty="0">
                <a:solidFill>
                  <a:schemeClr val="bg1"/>
                </a:solidFill>
              </a:rPr>
              <a:t>что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г.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 состоянию на 1 января 2025 года </a:t>
            </a:r>
          </a:p>
          <a:p>
            <a:r>
              <a:rPr lang="ru-RU" b="1" dirty="0"/>
              <a:t>в Республике Беларусь проживали </a:t>
            </a:r>
          </a:p>
          <a:p>
            <a:r>
              <a:rPr lang="ru-RU" sz="3000" b="1" dirty="0"/>
              <a:t>875 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Республике Беларусь работают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инициативе Совета Республики Национального собрания Республики Беларусь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Федерации Федерального собрания Российской 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два и более процентов от ВВП.</a:t>
            </a:r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– 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воинов различных национальностей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среди 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таджика</a:t>
            </a:r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1029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Тычина Мария Станиславовна</cp:lastModifiedBy>
  <cp:revision>428</cp:revision>
  <dcterms:created xsi:type="dcterms:W3CDTF">2024-07-24T10:48:12Z</dcterms:created>
  <dcterms:modified xsi:type="dcterms:W3CDTF">2025-04-11T06:46:14Z</dcterms:modified>
</cp:coreProperties>
</file>